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7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7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5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1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2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9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7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3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6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5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5p.splet.arnes.si/2021/01/16/tiere_brihtna-glavca/" TargetMode="External"/><Relationship Id="rId2" Type="http://schemas.openxmlformats.org/officeDocument/2006/relationships/hyperlink" Target="https://h5p.splet.arnes.s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5p.splet.arnes.si/2020/12/31/lander-und-sprache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9B7F88A-EE9B-4C9D-9477-42E2346622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on laser lights aligned to form a triangle">
            <a:extLst>
              <a:ext uri="{FF2B5EF4-FFF2-40B4-BE49-F238E27FC236}">
                <a16:creationId xmlns:a16="http://schemas.microsoft.com/office/drawing/2014/main" id="{37E2CC68-0D98-7D63-BA7A-FE14E9DE24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65" b="1635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A51A9ED-4002-5635-18A1-D3B27AF00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sl-SI" sz="5400" dirty="0">
                <a:solidFill>
                  <a:schemeClr val="tx1"/>
                </a:solidFill>
              </a:rPr>
              <a:t>Interaktivne naloge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58E16D7-0B14-8BC0-4C83-468DD97B0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>
            <a:normAutofit/>
          </a:bodyPr>
          <a:lstStyle/>
          <a:p>
            <a:r>
              <a:rPr lang="sl-SI" dirty="0">
                <a:latin typeface="+mj-lt"/>
              </a:rPr>
              <a:t>Marija</a:t>
            </a:r>
            <a:r>
              <a:rPr lang="sl-SI" dirty="0"/>
              <a:t> </a:t>
            </a:r>
            <a:r>
              <a:rPr lang="sl-SI" dirty="0">
                <a:latin typeface="+mj-lt"/>
              </a:rPr>
              <a:t>Kolenc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!!footer rectangle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5578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9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1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5F240CF-207A-6ADD-4FD2-45011FF1E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sl-SI" dirty="0">
                <a:solidFill>
                  <a:srgbClr val="FFFFFF"/>
                </a:solidFill>
              </a:rPr>
              <a:t>Spletišče H5p</a:t>
            </a:r>
          </a:p>
        </p:txBody>
      </p:sp>
      <p:sp>
        <p:nvSpPr>
          <p:cNvPr id="32" name="Označba mesta vsebine 2">
            <a:extLst>
              <a:ext uri="{FF2B5EF4-FFF2-40B4-BE49-F238E27FC236}">
                <a16:creationId xmlns:a16="http://schemas.microsoft.com/office/drawing/2014/main" id="{43D48DFC-615D-4ECA-A15D-F71E2593D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 fontScale="62500" lnSpcReduction="20000"/>
          </a:bodyPr>
          <a:lstStyle/>
          <a:p>
            <a:r>
              <a:rPr lang="sl-SI" dirty="0"/>
              <a:t>V času pandemije sem nekoliko več časa posvetila ustvarjanju različnih gradiv.</a:t>
            </a:r>
          </a:p>
          <a:p>
            <a:r>
              <a:rPr lang="sl-SI" dirty="0"/>
              <a:t>Na spletišču </a:t>
            </a:r>
            <a:r>
              <a:rPr lang="sl-SI" dirty="0">
                <a:hlinkClick r:id="rId2"/>
              </a:rPr>
              <a:t>https://h5p.splet.arnes.si</a:t>
            </a:r>
            <a:r>
              <a:rPr lang="sl-SI" dirty="0"/>
              <a:t> je bilo mogoče objaviti svoje izdelke kot prispevke in povezavo do njih deliti javno. </a:t>
            </a:r>
          </a:p>
          <a:p>
            <a:r>
              <a:rPr lang="sl-SI" dirty="0"/>
              <a:t>Pri predmetu nemščina v osnovni šoli je širjenje znanja predvideno in zaželeno. </a:t>
            </a:r>
          </a:p>
          <a:p>
            <a:r>
              <a:rPr lang="sl-SI" dirty="0">
                <a:hlinkClick r:id="rId3"/>
              </a:rPr>
              <a:t>https://h5p.splet.arnes.si/2021/01/16/tiere_brihtna-glavca/</a:t>
            </a:r>
            <a:r>
              <a:rPr lang="sl-SI" dirty="0"/>
              <a:t> Naloga na povezavi je namenjena učenju nemščine v 4. razredu. Poleg že poznanih živali se učenci naučijo še nekaj poimenovanj živali več, kot jih vsebuje učbenik Brihtna </a:t>
            </a:r>
            <a:r>
              <a:rPr lang="sl-SI" dirty="0" err="1"/>
              <a:t>glavca</a:t>
            </a:r>
            <a:r>
              <a:rPr lang="sl-SI" dirty="0"/>
              <a:t>. Nalogo lahko uporabimo ob katerem koli učbeniku, na začetku ure kot motivacijo, ob usvajanju novih besed oz. poimenovanj za živali, ob ponavljanju ali širjenju znanju tematskega sklopa </a:t>
            </a:r>
            <a:r>
              <a:rPr lang="sl-SI" dirty="0" err="1"/>
              <a:t>Tiere</a:t>
            </a:r>
            <a:r>
              <a:rPr lang="sl-SI" dirty="0"/>
              <a:t> (Živali).</a:t>
            </a:r>
          </a:p>
          <a:p>
            <a:r>
              <a:rPr lang="sl-SI" dirty="0">
                <a:hlinkClick r:id="rId4"/>
              </a:rPr>
              <a:t>https://h5p.splet.arnes.si/2020/12/31/lander-und-sprachen/</a:t>
            </a:r>
            <a:r>
              <a:rPr lang="sl-SI" dirty="0"/>
              <a:t> V </a:t>
            </a:r>
            <a:r>
              <a:rPr lang="sl-SI"/>
              <a:t>stolpec združene naloge </a:t>
            </a:r>
            <a:r>
              <a:rPr lang="sl-SI" dirty="0"/>
              <a:t>so namenjene bolj zahtevnim učencem nemščine v osnovni šoli, ki jih zanima </a:t>
            </a:r>
            <a:r>
              <a:rPr lang="sl-SI" dirty="0" err="1"/>
              <a:t>deželoznanstvo</a:t>
            </a:r>
            <a:r>
              <a:rPr lang="sl-SI" dirty="0"/>
              <a:t> oz. nemško govoreče dežele na sploh. Pripravila sem jih za učence 9. razreda, lahko pa se jih uporabi tudi v srednjih šolah.</a:t>
            </a:r>
          </a:p>
          <a:p>
            <a:r>
              <a:rPr lang="sl-SI" dirty="0"/>
              <a:t>Hvala za ogled.  </a:t>
            </a:r>
          </a:p>
          <a:p>
            <a:r>
              <a:rPr lang="sl-SI" dirty="0"/>
              <a:t>Marija Kolenc</a:t>
            </a: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359CEC61-F44B-43B3-B40F-AE38C5AF1D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550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build="p"/>
    </p:bldLst>
  </p:timing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177</Words>
  <Application>Microsoft Office PowerPoint</Application>
  <PresentationFormat>Širokozaslonsko</PresentationFormat>
  <Paragraphs>10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Calibri</vt:lpstr>
      <vt:lpstr>Georgia Pro Cond Light</vt:lpstr>
      <vt:lpstr>Speak Pro</vt:lpstr>
      <vt:lpstr>RetrospectVTI</vt:lpstr>
      <vt:lpstr>Interaktivne naloge</vt:lpstr>
      <vt:lpstr>Spletišče H5p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Interaktivne naloge</dc:title>
  <dc:creator>Marija</dc:creator>
  <cp:lastModifiedBy>Admin</cp:lastModifiedBy>
  <cp:revision>4</cp:revision>
  <dcterms:created xsi:type="dcterms:W3CDTF">2024-03-13T20:03:43Z</dcterms:created>
  <dcterms:modified xsi:type="dcterms:W3CDTF">2024-03-15T08:29:26Z</dcterms:modified>
</cp:coreProperties>
</file>